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35F92-DCA4-44D2-B523-43D38598066A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DB124-93E3-4522-92D3-981B77FE9A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DB124-93E3-4522-92D3-981B77FE9A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DB124-93E3-4522-92D3-981B77FE9A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7185C-C120-4DF7-B6B3-83E9B2FD0717}" type="datetimeFigureOut">
              <a:rPr lang="en-US" smtClean="0"/>
              <a:pPr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6CC9D-3783-4111-8962-3945F57CB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lavoro.rassegna.it/fad/socorg03/l4/Elton%20Mayo-Hawthorne.htm" TargetMode="External"/><Relationship Id="rId2" Type="http://schemas.openxmlformats.org/officeDocument/2006/relationships/hyperlink" Target="https://www.google.co.in/webhp?sourceid=chrome-instant&amp;ion=1&amp;espv=2&amp;es_th=1&amp;ie=UTF-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295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/>
            </a:r>
            <a:br>
              <a:rPr lang="en-US" sz="36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Elton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Mayo’s Hawthorne Experiment and It’s Contributions to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810000"/>
            <a:ext cx="6629400" cy="2514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Presented by :</a:t>
            </a:r>
          </a:p>
          <a:p>
            <a:pPr>
              <a:buNone/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Ms.P.Premakumari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Department of Business Administration </a:t>
            </a:r>
          </a:p>
          <a:p>
            <a:pPr>
              <a:buNone/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St.Joseph’s College (Autonomous ) Trichy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C:\Users\rajesh\Desktop\Contact-Thank-You-Slides_C0076_009_c01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300"/>
            <a:ext cx="9113308" cy="67437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https://www.google.co.in/webhp?sourceid=chrome-instant&amp;ion=1&amp;espv=2&amp;es_th=1&amp;ie=UTF-8#q=elton%20mayo%20contribution%20four%20phase%20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http://www.telelavoro.rassegna.it/fad/socorg03/l4/Elton%20Mayo-Hawthorne.htm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INTRODUCTION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4102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Elton mayo was born in Australia in 1880</a:t>
            </a:r>
          </a:p>
          <a:p>
            <a:pPr algn="just"/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Elton Mayo started his work at Hawthorne in 1924</a:t>
            </a:r>
          </a:p>
          <a:p>
            <a:pPr algn="just"/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1927, a group of researchers led by Elton Mayo and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Fritz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Roethlisberger 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Hawthorne Experiments brought out that the 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productivity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employees</a:t>
            </a:r>
          </a:p>
          <a:p>
            <a:pPr algn="just"/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Mayo’s idea was that logical factors were far less 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important 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 emotional</a:t>
            </a:r>
            <a:endParaRPr lang="en-US" sz="3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Hawthorne experiment consists </a:t>
            </a:r>
            <a:r>
              <a:rPr lang="en-US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four parts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1.Illumination Experiment</a:t>
            </a:r>
          </a:p>
          <a:p>
            <a:pPr marL="514350" indent="-51435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2.Relay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Assembly Test Room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Experiment</a:t>
            </a:r>
          </a:p>
          <a:p>
            <a:pPr marL="514350" indent="-51435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3.Mass Interview Programme</a:t>
            </a:r>
          </a:p>
          <a:p>
            <a:pPr marL="514350" indent="-51435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4.Bank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Wiring Test Room Experiment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457199"/>
            <a:ext cx="8229600" cy="76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</a:rPr>
              <a:t>1. Illumination Experiment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/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experiment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was conducted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establis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relationship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between output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illumination   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output showed an upward trend even when the illumination was gradually brought down to the normal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level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was concluded that there is no consistent relationship between output of workers and illumination in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factory</a:t>
            </a:r>
          </a:p>
          <a:p>
            <a:pPr algn="just">
              <a:buFont typeface="Wingdings" pitchFamily="2" charset="2"/>
              <a:buChar char="v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must be some other factor which affected productivity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53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18000"/>
              <a:lum bright="41000" contrast="1000"/>
            </a:blip>
            <a:srcRect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2. Relay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Assembly Test Room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</a:p>
          <a:p>
            <a:pPr>
              <a:buNone/>
            </a:pP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This phase aimed at knowing not only the impact of illumination 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production.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this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experiment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small homogeneous work-group of six girls was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constituted.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girls were friendly to each other and were asked to work in a very informal atmosphere under the supervision of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researcher.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Productivity and morale increased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considerably</a:t>
            </a: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researchers concluded that socio-psychological factors such as feeling of being important, recognition, attention,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participation.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Mass Interview Programme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blipFill dpi="0" rotWithShape="1">
            <a:blip r:embed="rId3">
              <a:alphaModFix amt="47000"/>
              <a:lum bright="66000" contrast="50000"/>
            </a:blip>
            <a:srcRect/>
            <a:stretch>
              <a:fillRect/>
            </a:stretch>
          </a:blipFill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objective of this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was to make a systematic study of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employee  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researchers interviewed a large number of workers with regard to their opinions 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work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working conditions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supervision Initially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researchers observed that the replies of the workmen were guarded</a:t>
            </a:r>
          </a:p>
          <a:p>
            <a:pPr algn="just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findings confirmed the importance of social factors at work in the total work environment</a:t>
            </a:r>
          </a:p>
          <a:p>
            <a:pPr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 dpi="0" rotWithShape="1">
            <a:blip r:embed="rId2">
              <a:alphaModFix amt="57000"/>
              <a:lum contrast="-59000"/>
            </a:blip>
            <a:srcRect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US" sz="3600" b="1" dirty="0" smtClean="0"/>
              <a:t> 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Bank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Wiring Test Room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Experiment</a:t>
            </a:r>
          </a:p>
          <a:p>
            <a:pPr>
              <a:buNone/>
            </a:pPr>
            <a:endParaRPr lang="en-US" sz="3600" b="1" dirty="0" smtClean="0"/>
          </a:p>
          <a:p>
            <a:r>
              <a:rPr lang="en-US" sz="2800" dirty="0"/>
              <a:t>This experiment was conducted by Roethlisberger and Dickson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develop a new method of observation and obtaining 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/>
              <a:t>The experiment was conducted to study a group of workers under conditions which were as close as possible to </a:t>
            </a:r>
            <a:r>
              <a:rPr lang="en-US" sz="2800" dirty="0" smtClean="0"/>
              <a:t>normal</a:t>
            </a:r>
          </a:p>
          <a:p>
            <a:endParaRPr lang="en-US" sz="2800" dirty="0" smtClean="0"/>
          </a:p>
          <a:p>
            <a:r>
              <a:rPr lang="en-US" sz="2800" dirty="0" smtClean="0"/>
              <a:t>the experiment, the production records of this group were compared with their earlier production records</a:t>
            </a:r>
          </a:p>
          <a:p>
            <a:endParaRPr lang="en-US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CONCLUSION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each change was </a:t>
            </a:r>
            <a:r>
              <a:rPr lang="en-US" sz="2800" dirty="0" err="1" smtClean="0"/>
              <a:t>intruduced</a:t>
            </a:r>
            <a:r>
              <a:rPr lang="en-US" sz="2800" dirty="0" smtClean="0"/>
              <a:t> </a:t>
            </a:r>
            <a:r>
              <a:rPr lang="en-US" sz="2800" dirty="0" err="1" smtClean="0"/>
              <a:t>absenteeeism</a:t>
            </a:r>
            <a:r>
              <a:rPr lang="en-US" sz="2800" dirty="0" smtClean="0"/>
              <a:t> decreased,</a:t>
            </a:r>
          </a:p>
          <a:p>
            <a:pPr>
              <a:buNone/>
            </a:pPr>
            <a:r>
              <a:rPr lang="en-US" sz="2800" dirty="0" smtClean="0"/>
              <a:t>     moral increased and less supervision was required</a:t>
            </a:r>
          </a:p>
          <a:p>
            <a:r>
              <a:rPr lang="en-US" sz="2800" dirty="0" smtClean="0"/>
              <a:t>Sense of </a:t>
            </a:r>
            <a:r>
              <a:rPr lang="en-US" sz="2800" dirty="0" err="1" smtClean="0"/>
              <a:t>belongingness,self</a:t>
            </a:r>
            <a:r>
              <a:rPr lang="en-US" sz="2800" dirty="0" smtClean="0"/>
              <a:t> </a:t>
            </a:r>
            <a:r>
              <a:rPr lang="en-US" sz="2800" dirty="0" err="1" smtClean="0"/>
              <a:t>displine,sincerity</a:t>
            </a:r>
            <a:r>
              <a:rPr lang="en-US" sz="2800" dirty="0" smtClean="0"/>
              <a:t> increases</a:t>
            </a:r>
          </a:p>
          <a:p>
            <a:r>
              <a:rPr lang="en-US" sz="2800" dirty="0" smtClean="0"/>
              <a:t>Group psychology plays an important role in any business organization. We must therefore rely more on informal group effort</a:t>
            </a:r>
          </a:p>
          <a:p>
            <a:r>
              <a:rPr lang="en-US" sz="2800" dirty="0" smtClean="0"/>
              <a:t>Productivity is linked with employee satisfaction in any business organization</a:t>
            </a:r>
          </a:p>
          <a:p>
            <a:r>
              <a:rPr lang="en-US" sz="2800" dirty="0" smtClean="0"/>
              <a:t>A business organization is basically a social system</a:t>
            </a:r>
            <a:endParaRPr lang="en-US" sz="28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839200" cy="4906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business organization is basically a social system. It is not just a techno-economic system</a:t>
            </a:r>
          </a:p>
          <a:p>
            <a:r>
              <a:rPr lang="en-US" sz="2800" dirty="0" smtClean="0"/>
              <a:t>The employer can be motivated by psychological and social wants </a:t>
            </a:r>
          </a:p>
          <a:p>
            <a:r>
              <a:rPr lang="en-US" sz="2800" dirty="0" smtClean="0"/>
              <a:t>Management must learn to develop co-operative attitudes and not rely merely on command</a:t>
            </a:r>
          </a:p>
          <a:p>
            <a:r>
              <a:rPr lang="en-US" sz="2800" dirty="0" smtClean="0"/>
              <a:t>Participation becomes an important instrument in human relations movement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474</Words>
  <Application>Microsoft Office PowerPoint</Application>
  <PresentationFormat>On-screen Show (4:3)</PresentationFormat>
  <Paragraphs>77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Elton Mayo’s Hawthorne Experiment and It’s Contributions to Management </vt:lpstr>
      <vt:lpstr>INTRODUCTION</vt:lpstr>
      <vt:lpstr>The Hawthorne experiment consists of four parts</vt:lpstr>
      <vt:lpstr>Slide 4</vt:lpstr>
      <vt:lpstr>Slide 5</vt:lpstr>
      <vt:lpstr>3. Mass Interview Programme</vt:lpstr>
      <vt:lpstr>Slide 7</vt:lpstr>
      <vt:lpstr>CONCLUSION</vt:lpstr>
      <vt:lpstr>Cont…..</vt:lpstr>
      <vt:lpstr>Slide 10</vt:lpstr>
      <vt:lpstr>REFERENCE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INGRODUCTION</dc:title>
  <dc:creator>rajesh</dc:creator>
  <cp:lastModifiedBy>Administrator</cp:lastModifiedBy>
  <cp:revision>74</cp:revision>
  <dcterms:created xsi:type="dcterms:W3CDTF">2014-11-02T08:58:07Z</dcterms:created>
  <dcterms:modified xsi:type="dcterms:W3CDTF">2018-07-11T12:00:22Z</dcterms:modified>
</cp:coreProperties>
</file>